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3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7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5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44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55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9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8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47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02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7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260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2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1E54AB-75B7-4CB3-99C3-A2F501610A1E}" type="datetimeFigureOut">
              <a:rPr lang="th-TH" smtClean="0"/>
              <a:t>02/07/66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ABDA03-C3AB-4CF6-8C96-282C2D873B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7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0D64434-7575-40BE-9180-09D593E3ECEE}"/>
              </a:ext>
            </a:extLst>
          </p:cNvPr>
          <p:cNvSpPr txBox="1"/>
          <p:nvPr/>
        </p:nvSpPr>
        <p:spPr>
          <a:xfrm>
            <a:off x="3033697" y="2942812"/>
            <a:ext cx="61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สำนักเทคโนโลยีชีวภัณฑ์สัตว์ กรมปศุสัตว์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FC93244-8A20-4F60-A27C-972CF3EAA3F4}"/>
              </a:ext>
            </a:extLst>
          </p:cNvPr>
          <p:cNvSpPr txBox="1"/>
          <p:nvPr/>
        </p:nvSpPr>
        <p:spPr>
          <a:xfrm>
            <a:off x="2290861" y="1628287"/>
            <a:ext cx="7023076" cy="120032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การส่งเสริมองค์กรคุณธรรม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DE80B6C-9914-4F31-8D19-53EA21A67F29}"/>
              </a:ext>
            </a:extLst>
          </p:cNvPr>
          <p:cNvSpPr txBox="1"/>
          <p:nvPr/>
        </p:nvSpPr>
        <p:spPr>
          <a:xfrm>
            <a:off x="4018686" y="3817535"/>
            <a:ext cx="381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ประจำปีงบประมาณ 2566</a:t>
            </a:r>
          </a:p>
        </p:txBody>
      </p:sp>
    </p:spTree>
    <p:extLst>
      <p:ext uri="{BB962C8B-B14F-4D97-AF65-F5344CB8AC3E}">
        <p14:creationId xmlns:p14="http://schemas.microsoft.com/office/powerpoint/2010/main" val="162406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1FD953-3CFB-4450-A71E-0B58974C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7" y="2472522"/>
            <a:ext cx="2601158" cy="371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C8ACA9C-BD31-455F-A9A7-A20D8500A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2"/>
          <a:stretch/>
        </p:blipFill>
        <p:spPr>
          <a:xfrm>
            <a:off x="4128537" y="4176652"/>
            <a:ext cx="1399382" cy="201180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883F94D-A088-4373-8493-B52ACA9A1C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10819"/>
          <a:stretch/>
        </p:blipFill>
        <p:spPr>
          <a:xfrm>
            <a:off x="3997836" y="2508351"/>
            <a:ext cx="1660784" cy="164914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DADEE0-EDA5-4AE0-8258-C4F3CCB189B2}"/>
              </a:ext>
            </a:extLst>
          </p:cNvPr>
          <p:cNvSpPr txBox="1"/>
          <p:nvPr/>
        </p:nvSpPr>
        <p:spPr>
          <a:xfrm>
            <a:off x="4410063" y="1673708"/>
            <a:ext cx="37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สำนักเทคโนโลยีชีวภัณฑ์สัตว์ กรมปศุสัตว์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3948E9B-312C-4EDC-A399-43D8553EF680}"/>
              </a:ext>
            </a:extLst>
          </p:cNvPr>
          <p:cNvSpPr txBox="1"/>
          <p:nvPr/>
        </p:nvSpPr>
        <p:spPr>
          <a:xfrm>
            <a:off x="3537963" y="669539"/>
            <a:ext cx="5317304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การส่งเสริมองค์กรคุณธรรม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4EF202-35D0-4A15-8264-88624F5E0D79}"/>
              </a:ext>
            </a:extLst>
          </p:cNvPr>
          <p:cNvSpPr txBox="1"/>
          <p:nvPr/>
        </p:nvSpPr>
        <p:spPr>
          <a:xfrm>
            <a:off x="6456856" y="3233298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400" b="1" dirty="0">
                <a:ln/>
                <a:solidFill>
                  <a:schemeClr val="accent3"/>
                </a:solidFill>
              </a:rPr>
              <a:t>เผยแพร่ประชาสัมพันธ์มาตรการลดปริมาณขยะ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3ADC35-4FA6-4874-84D0-DC63048E5F88}"/>
              </a:ext>
            </a:extLst>
          </p:cNvPr>
          <p:cNvSpPr txBox="1"/>
          <p:nvPr/>
        </p:nvSpPr>
        <p:spPr>
          <a:xfrm>
            <a:off x="6196615" y="2575352"/>
            <a:ext cx="14061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800" b="1" dirty="0">
                <a:ln/>
                <a:solidFill>
                  <a:schemeClr val="accent3"/>
                </a:solidFill>
              </a:rPr>
              <a:t>ด้านพอเพียง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D7EC788-54EF-4C35-B246-8B2ABC25E2C2}"/>
              </a:ext>
            </a:extLst>
          </p:cNvPr>
          <p:cNvSpPr txBox="1"/>
          <p:nvPr/>
        </p:nvSpPr>
        <p:spPr>
          <a:xfrm>
            <a:off x="6383044" y="3829689"/>
            <a:ext cx="4623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เพื่อสร้างจิตสำนึกให้บุคลากรได้รับความรู้ ความเข้าใจ </a:t>
            </a:r>
          </a:p>
          <a:p>
            <a:r>
              <a:rPr lang="th-TH" sz="2400" dirty="0"/>
              <a:t>และมีความตระหนักในการลดปริมาณขยะ</a:t>
            </a:r>
          </a:p>
        </p:txBody>
      </p:sp>
    </p:spTree>
    <p:extLst>
      <p:ext uri="{BB962C8B-B14F-4D97-AF65-F5344CB8AC3E}">
        <p14:creationId xmlns:p14="http://schemas.microsoft.com/office/powerpoint/2010/main" val="38621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DADEE0-EDA5-4AE0-8258-C4F3CCB189B2}"/>
              </a:ext>
            </a:extLst>
          </p:cNvPr>
          <p:cNvSpPr txBox="1"/>
          <p:nvPr/>
        </p:nvSpPr>
        <p:spPr>
          <a:xfrm>
            <a:off x="4410063" y="1673708"/>
            <a:ext cx="37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สำนักเทคโนโลยีชีวภัณฑ์สัตว์ กรมปศุสัตว์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3948E9B-312C-4EDC-A399-43D8553EF680}"/>
              </a:ext>
            </a:extLst>
          </p:cNvPr>
          <p:cNvSpPr txBox="1"/>
          <p:nvPr/>
        </p:nvSpPr>
        <p:spPr>
          <a:xfrm>
            <a:off x="3537963" y="669539"/>
            <a:ext cx="5317304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การส่งเสริมองค์กรคุณธรรม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4EF202-35D0-4A15-8264-88624F5E0D79}"/>
              </a:ext>
            </a:extLst>
          </p:cNvPr>
          <p:cNvSpPr txBox="1"/>
          <p:nvPr/>
        </p:nvSpPr>
        <p:spPr>
          <a:xfrm>
            <a:off x="6237402" y="3233298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400" b="1" dirty="0">
                <a:ln/>
                <a:solidFill>
                  <a:schemeClr val="accent3"/>
                </a:solidFill>
              </a:rPr>
              <a:t>กิจกรรมต่อต้านการทุจริตและประพฤติมิชอบของกรมปศุสัตว์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3ADC35-4FA6-4874-84D0-DC63048E5F88}"/>
              </a:ext>
            </a:extLst>
          </p:cNvPr>
          <p:cNvSpPr txBox="1"/>
          <p:nvPr/>
        </p:nvSpPr>
        <p:spPr>
          <a:xfrm>
            <a:off x="6196615" y="2575352"/>
            <a:ext cx="11624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800" b="1" dirty="0">
                <a:ln/>
                <a:solidFill>
                  <a:schemeClr val="accent3"/>
                </a:solidFill>
              </a:rPr>
              <a:t>ด้านสุจริต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D7EC788-54EF-4C35-B246-8B2ABC25E2C2}"/>
              </a:ext>
            </a:extLst>
          </p:cNvPr>
          <p:cNvSpPr txBox="1"/>
          <p:nvPr/>
        </p:nvSpPr>
        <p:spPr>
          <a:xfrm>
            <a:off x="6383044" y="3829689"/>
            <a:ext cx="4722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เพื่อแสดงเจตจำนงสุจริตและความมุ่งมั่นในการต่อต้าน</a:t>
            </a:r>
          </a:p>
          <a:p>
            <a:r>
              <a:rPr lang="th-TH" sz="2400" dirty="0"/>
              <a:t>การทุจริต สร้างความตระหนักรู้ และความเชื่อมั่นในการ</a:t>
            </a:r>
          </a:p>
          <a:p>
            <a:r>
              <a:rPr lang="th-TH" sz="2400" dirty="0"/>
              <a:t>บริหาร จัดการ และการปฏิบัติราชการอย่างโปร่งใส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696D291-0A7F-404B-97AF-29842DD7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88" y="2873899"/>
            <a:ext cx="4619971" cy="231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30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DADEE0-EDA5-4AE0-8258-C4F3CCB189B2}"/>
              </a:ext>
            </a:extLst>
          </p:cNvPr>
          <p:cNvSpPr txBox="1"/>
          <p:nvPr/>
        </p:nvSpPr>
        <p:spPr>
          <a:xfrm>
            <a:off x="4410063" y="1673708"/>
            <a:ext cx="37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สำนักเทคโนโลยีชีวภัณฑ์สัตว์ กรมปศุสัตว์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3948E9B-312C-4EDC-A399-43D8553EF680}"/>
              </a:ext>
            </a:extLst>
          </p:cNvPr>
          <p:cNvSpPr txBox="1"/>
          <p:nvPr/>
        </p:nvSpPr>
        <p:spPr>
          <a:xfrm>
            <a:off x="3537963" y="669539"/>
            <a:ext cx="5317304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การส่งเสริมองค์กรคุณธรรม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4EF202-35D0-4A15-8264-88624F5E0D79}"/>
              </a:ext>
            </a:extLst>
          </p:cNvPr>
          <p:cNvSpPr txBox="1"/>
          <p:nvPr/>
        </p:nvSpPr>
        <p:spPr>
          <a:xfrm>
            <a:off x="6383044" y="3233298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400" b="1" dirty="0">
                <a:ln/>
                <a:solidFill>
                  <a:schemeClr val="accent3"/>
                </a:solidFill>
              </a:rPr>
              <a:t>ประมวลจริยธรรมข้าราชการพลเรือน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3ADC35-4FA6-4874-84D0-DC63048E5F88}"/>
              </a:ext>
            </a:extLst>
          </p:cNvPr>
          <p:cNvSpPr txBox="1"/>
          <p:nvPr/>
        </p:nvSpPr>
        <p:spPr>
          <a:xfrm>
            <a:off x="6196615" y="2575352"/>
            <a:ext cx="118333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800" b="1" dirty="0">
                <a:ln/>
                <a:solidFill>
                  <a:schemeClr val="accent3"/>
                </a:solidFill>
              </a:rPr>
              <a:t>ด้านมีวินัย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D7EC788-54EF-4C35-B246-8B2ABC25E2C2}"/>
              </a:ext>
            </a:extLst>
          </p:cNvPr>
          <p:cNvSpPr txBox="1"/>
          <p:nvPr/>
        </p:nvSpPr>
        <p:spPr>
          <a:xfrm>
            <a:off x="6383044" y="3829689"/>
            <a:ext cx="514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เพื่อให้บุคลากรภายในสำนักเทคโนโลยีชีวภัณฑ์สัตว์รับทราบ</a:t>
            </a:r>
          </a:p>
          <a:p>
            <a:r>
              <a:rPr lang="th-TH" sz="2400" dirty="0"/>
              <a:t>และตระหนักรู้เข้าใจรวมทั้งปฏิบัติตามประมวลจริยธรรม</a:t>
            </a:r>
          </a:p>
          <a:p>
            <a:r>
              <a:rPr lang="th-TH" sz="2400" dirty="0"/>
              <a:t>ข้าราชการพลเรือนอย่างเคร่งครัด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1BCB404-502E-404E-BC5B-EE1A03576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67" y="2481078"/>
            <a:ext cx="2575996" cy="364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02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DADEE0-EDA5-4AE0-8258-C4F3CCB189B2}"/>
              </a:ext>
            </a:extLst>
          </p:cNvPr>
          <p:cNvSpPr txBox="1"/>
          <p:nvPr/>
        </p:nvSpPr>
        <p:spPr>
          <a:xfrm>
            <a:off x="4410063" y="1673708"/>
            <a:ext cx="37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สำนักเทคโนโลยีชีวภัณฑ์สัตว์ กรมปศุสัตว์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3948E9B-312C-4EDC-A399-43D8553EF680}"/>
              </a:ext>
            </a:extLst>
          </p:cNvPr>
          <p:cNvSpPr txBox="1"/>
          <p:nvPr/>
        </p:nvSpPr>
        <p:spPr>
          <a:xfrm>
            <a:off x="3537963" y="669539"/>
            <a:ext cx="5317304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การส่งเสริมองค์กรคุณธรรม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4EF202-35D0-4A15-8264-88624F5E0D79}"/>
              </a:ext>
            </a:extLst>
          </p:cNvPr>
          <p:cNvSpPr txBox="1"/>
          <p:nvPr/>
        </p:nvSpPr>
        <p:spPr>
          <a:xfrm>
            <a:off x="6676009" y="3171806"/>
            <a:ext cx="399660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000" b="1" dirty="0">
                <a:ln/>
                <a:solidFill>
                  <a:schemeClr val="accent3"/>
                </a:solidFill>
              </a:rPr>
              <a:t>โครงการฝึกอบรม หลักสูตร ส่งเสริมคุณธรรม จริยธรรม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3ADC35-4FA6-4874-84D0-DC63048E5F88}"/>
              </a:ext>
            </a:extLst>
          </p:cNvPr>
          <p:cNvSpPr txBox="1"/>
          <p:nvPr/>
        </p:nvSpPr>
        <p:spPr>
          <a:xfrm>
            <a:off x="6551722" y="2575352"/>
            <a:ext cx="138050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800" b="1" dirty="0">
                <a:ln/>
                <a:solidFill>
                  <a:schemeClr val="accent3"/>
                </a:solidFill>
              </a:rPr>
              <a:t>ด้านจิตอาสา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D7EC788-54EF-4C35-B246-8B2ABC25E2C2}"/>
              </a:ext>
            </a:extLst>
          </p:cNvPr>
          <p:cNvSpPr txBox="1"/>
          <p:nvPr/>
        </p:nvSpPr>
        <p:spPr>
          <a:xfrm>
            <a:off x="7066625" y="3538551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เพื่อส่งเสริมกิจกรรมบำเพ็ญประโยชน์ให้กับบุคลากร</a:t>
            </a:r>
          </a:p>
          <a:p>
            <a:endParaRPr lang="th-TH" sz="2000" dirty="0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0B1FAFF-EAC1-47F1-A0C8-90C5CC33A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4"/>
          <a:stretch/>
        </p:blipFill>
        <p:spPr>
          <a:xfrm>
            <a:off x="753289" y="1928528"/>
            <a:ext cx="3046354" cy="273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 descr="morning 000">
            <a:extLst>
              <a:ext uri="{FF2B5EF4-FFF2-40B4-BE49-F238E27FC236}">
                <a16:creationId xmlns:a16="http://schemas.microsoft.com/office/drawing/2014/main" id="{19283223-78F6-466D-86F0-848597F0B8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45" y="4326777"/>
            <a:ext cx="2569519" cy="171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A2760492-2121-4E62-B3C8-4E9AA7C360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15" y="2764800"/>
            <a:ext cx="1990256" cy="13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FE0A938-0DDC-4F7F-802A-5FBBB0BEB5BA}"/>
              </a:ext>
            </a:extLst>
          </p:cNvPr>
          <p:cNvSpPr txBox="1"/>
          <p:nvPr/>
        </p:nvSpPr>
        <p:spPr>
          <a:xfrm>
            <a:off x="6676009" y="4408294"/>
            <a:ext cx="461857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000" b="1" dirty="0">
                <a:ln/>
                <a:solidFill>
                  <a:schemeClr val="accent3"/>
                </a:solidFill>
              </a:rPr>
              <a:t>กิจกรรมการจัดงานวันคล้ายวันสถาปนากองวัคซีน ครบรอบ 93 ปี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85B5E874-D6AE-4342-AF49-B3AEF46B23E0}"/>
              </a:ext>
            </a:extLst>
          </p:cNvPr>
          <p:cNvSpPr txBox="1"/>
          <p:nvPr/>
        </p:nvSpPr>
        <p:spPr>
          <a:xfrm>
            <a:off x="7066625" y="4830348"/>
            <a:ext cx="3659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บุคลากรมีส่วนร่วมในการแสดงความคิดสร้างสรรค์</a:t>
            </a:r>
          </a:p>
          <a:p>
            <a:r>
              <a:rPr lang="th-TH" sz="2000" dirty="0"/>
              <a:t>และร่วมมือกันจัดกิจกรรมงานวันกองฯ</a:t>
            </a:r>
          </a:p>
        </p:txBody>
      </p:sp>
    </p:spTree>
    <p:extLst>
      <p:ext uri="{BB962C8B-B14F-4D97-AF65-F5344CB8AC3E}">
        <p14:creationId xmlns:p14="http://schemas.microsoft.com/office/powerpoint/2010/main" val="428350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DADEE0-EDA5-4AE0-8258-C4F3CCB189B2}"/>
              </a:ext>
            </a:extLst>
          </p:cNvPr>
          <p:cNvSpPr txBox="1"/>
          <p:nvPr/>
        </p:nvSpPr>
        <p:spPr>
          <a:xfrm>
            <a:off x="4410063" y="1673708"/>
            <a:ext cx="37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สำนักเทคโนโลยีชีวภัณฑ์สัตว์ กรมปศุสัตว์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3948E9B-312C-4EDC-A399-43D8553EF680}"/>
              </a:ext>
            </a:extLst>
          </p:cNvPr>
          <p:cNvSpPr txBox="1"/>
          <p:nvPr/>
        </p:nvSpPr>
        <p:spPr>
          <a:xfrm>
            <a:off x="3537963" y="669539"/>
            <a:ext cx="5317304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การส่งเสริมองค์กรคุณธรรม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4EF202-35D0-4A15-8264-88624F5E0D79}"/>
              </a:ext>
            </a:extLst>
          </p:cNvPr>
          <p:cNvSpPr txBox="1"/>
          <p:nvPr/>
        </p:nvSpPr>
        <p:spPr>
          <a:xfrm>
            <a:off x="6383044" y="3233298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400" b="1" dirty="0">
                <a:ln/>
                <a:solidFill>
                  <a:schemeClr val="accent3"/>
                </a:solidFill>
              </a:rPr>
              <a:t>กิจกรรมประเพณีสงกรานต์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3ADC35-4FA6-4874-84D0-DC63048E5F88}"/>
              </a:ext>
            </a:extLst>
          </p:cNvPr>
          <p:cNvSpPr txBox="1"/>
          <p:nvPr/>
        </p:nvSpPr>
        <p:spPr>
          <a:xfrm>
            <a:off x="6196615" y="2575352"/>
            <a:ext cx="12795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2800" b="1" dirty="0">
                <a:ln/>
                <a:solidFill>
                  <a:schemeClr val="accent3"/>
                </a:solidFill>
              </a:rPr>
              <a:t>ด้านกตัญญู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D7EC788-54EF-4C35-B246-8B2ABC25E2C2}"/>
              </a:ext>
            </a:extLst>
          </p:cNvPr>
          <p:cNvSpPr txBox="1"/>
          <p:nvPr/>
        </p:nvSpPr>
        <p:spPr>
          <a:xfrm>
            <a:off x="6268337" y="3829689"/>
            <a:ext cx="5275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ส่งเสริมให้บุคลากรได้มีส่วนร่วมในกิจกรรมประเพณี</a:t>
            </a:r>
          </a:p>
          <a:p>
            <a:r>
              <a:rPr lang="th-TH" sz="2400" dirty="0"/>
              <a:t>วันสงกรานต์ ให้ความเคารพผู้ใหญ่หรือผู้สูงอายุ และครอบครัว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089770A-9E1E-4437-81D2-9FB920D88A4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184712" y="2619284"/>
            <a:ext cx="4461485" cy="310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09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247</Words>
  <Application>Microsoft Office PowerPoint</Application>
  <PresentationFormat>แบบจอกว้าง</PresentationFormat>
  <Paragraphs>37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Angsana New</vt:lpstr>
      <vt:lpstr>Arial</vt:lpstr>
      <vt:lpstr>Cordia New</vt:lpstr>
      <vt:lpstr>Garamond</vt:lpstr>
      <vt:lpstr>ชีวภาพ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ACCR</dc:creator>
  <cp:lastModifiedBy>ACCR</cp:lastModifiedBy>
  <cp:revision>32</cp:revision>
  <dcterms:created xsi:type="dcterms:W3CDTF">2023-07-01T19:06:46Z</dcterms:created>
  <dcterms:modified xsi:type="dcterms:W3CDTF">2023-07-01T19:56:20Z</dcterms:modified>
</cp:coreProperties>
</file>